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2981325"/>
            <a:ext cx="63912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1809" y="1124744"/>
            <a:ext cx="100107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0575" y="1268760"/>
            <a:ext cx="10610850" cy="5391150"/>
            <a:chOff x="790575" y="1268760"/>
            <a:chExt cx="10610850" cy="5391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0575" y="1268760"/>
              <a:ext cx="10610850" cy="3714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4862" y="4983510"/>
              <a:ext cx="10582275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647728" y="417223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16280" y="5911997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84784"/>
            <a:ext cx="1063942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14708" y="5445224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1238250"/>
            <a:ext cx="66865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71687"/>
            <a:ext cx="106680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3993489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700808"/>
            <a:ext cx="105346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700808"/>
            <a:ext cx="98583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772816"/>
            <a:ext cx="971550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38250" y="2492896"/>
            <a:ext cx="9970318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8250" y="4221088"/>
            <a:ext cx="953827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38250" y="5077614"/>
            <a:ext cx="953827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700808"/>
            <a:ext cx="1059180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365104"/>
            <a:ext cx="10153128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72816"/>
            <a:ext cx="973455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95768" y="3086894"/>
            <a:ext cx="9856816" cy="13502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5768" y="4439785"/>
            <a:ext cx="9856816" cy="13502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5085184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643062"/>
            <a:ext cx="106203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804987"/>
            <a:ext cx="98202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38237" y="1207083"/>
            <a:ext cx="9915525" cy="5174245"/>
            <a:chOff x="1138237" y="1628775"/>
            <a:chExt cx="9915525" cy="51742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7775" y="1628775"/>
              <a:ext cx="9696450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38237" y="5383795"/>
              <a:ext cx="9915525" cy="1419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56756" y="3356992"/>
            <a:ext cx="101238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6756" y="4132496"/>
            <a:ext cx="101238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56756" y="4908000"/>
            <a:ext cx="10267836" cy="14733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40768"/>
            <a:ext cx="106013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772816"/>
            <a:ext cx="98107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052736"/>
            <a:ext cx="95154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47775" y="721823"/>
            <a:ext cx="9696450" cy="5875529"/>
            <a:chOff x="1247775" y="721823"/>
            <a:chExt cx="9696450" cy="587552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721823"/>
              <a:ext cx="8158683" cy="234713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7775" y="3263602"/>
              <a:ext cx="9696450" cy="33337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4655840" y="3212976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18554" y="3212976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72397" y="5828414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340768"/>
            <a:ext cx="97250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484784"/>
            <a:ext cx="986790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62050" y="3573016"/>
            <a:ext cx="9974510" cy="2664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916832"/>
            <a:ext cx="1007745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2841108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275" y="1226393"/>
            <a:ext cx="10601325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104964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66937"/>
            <a:ext cx="1072515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104963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762" y="1312118"/>
            <a:ext cx="1065847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204864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7712" y="1772816"/>
            <a:ext cx="10717312" cy="3528392"/>
            <a:chOff x="747712" y="1340768"/>
            <a:chExt cx="10717312" cy="3528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712" y="1340768"/>
              <a:ext cx="1069657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7574" y="3126085"/>
              <a:ext cx="10077450" cy="1743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4581128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300162"/>
            <a:ext cx="84391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2025-12-18T00:59:39Z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